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الثالثة </a:t>
            </a:r>
            <a:r>
              <a:rPr lang="ar-IQ" b="1" dirty="0" smtClean="0">
                <a:solidFill>
                  <a:srgbClr val="FF0000"/>
                </a:solidFill>
              </a:rPr>
              <a:t>عشر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4871" y="2852936"/>
            <a:ext cx="8568952" cy="1224136"/>
          </a:xfrm>
        </p:spPr>
        <p:txBody>
          <a:bodyPr>
            <a:normAutofit/>
          </a:bodyPr>
          <a:lstStyle/>
          <a:p>
            <a:pPr marL="1349375" indent="-1349375" algn="just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الاستثناء: </a:t>
            </a:r>
            <a:r>
              <a:rPr lang="ar-IQ" dirty="0" smtClean="0"/>
              <a:t>وهو إخراج حكم ما بعد (إلاّ) وما ينوب منابها من حكم ما قبلها.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الاستثناء</a:t>
            </a:r>
            <a:endParaRPr lang="ar-IQ" b="1" dirty="0">
              <a:solidFill>
                <a:srgbClr val="00B0F0"/>
              </a:solidFill>
            </a:endParaRP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195195" y="4346894"/>
            <a:ext cx="8568952" cy="131435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ar-IQ" b="1" dirty="0" smtClean="0">
                <a:solidFill>
                  <a:srgbClr val="7030A0"/>
                </a:solidFill>
              </a:rPr>
              <a:t>حكم المستثنى.</a:t>
            </a:r>
          </a:p>
          <a:p>
            <a:pPr algn="just"/>
            <a:r>
              <a:rPr lang="ar-IQ" b="1" dirty="0" smtClean="0">
                <a:solidFill>
                  <a:srgbClr val="7030A0"/>
                </a:solidFill>
              </a:rPr>
              <a:t>اقسام المستثنى.</a:t>
            </a:r>
            <a:endParaRPr lang="ar-IQ" b="1" dirty="0">
              <a:solidFill>
                <a:srgbClr val="7030A0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20830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الثالثة عشر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2019-12-11T09:50:16Z</dcterms:modified>
</cp:coreProperties>
</file>