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2" d="100"/>
          <a:sy n="52" d="100"/>
        </p:scale>
        <p:origin x="-9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5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5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4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0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2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7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5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0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85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89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2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1865" y="476672"/>
            <a:ext cx="8229600" cy="778098"/>
          </a:xfrm>
        </p:spPr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المحاضرة الثالثة </a:t>
            </a:r>
            <a:r>
              <a:rPr lang="ar-IQ" b="1" dirty="0" smtClean="0">
                <a:solidFill>
                  <a:srgbClr val="FF0000"/>
                </a:solidFill>
              </a:rPr>
              <a:t>عشر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64871" y="2852936"/>
            <a:ext cx="8568952" cy="1224136"/>
          </a:xfrm>
        </p:spPr>
        <p:txBody>
          <a:bodyPr>
            <a:normAutofit/>
          </a:bodyPr>
          <a:lstStyle/>
          <a:p>
            <a:pPr marL="1349375" indent="-1349375" algn="just">
              <a:buNone/>
            </a:pPr>
            <a:r>
              <a:rPr lang="ar-IQ" b="1" dirty="0" smtClean="0">
                <a:solidFill>
                  <a:srgbClr val="7030A0"/>
                </a:solidFill>
              </a:rPr>
              <a:t>الاستثناء: </a:t>
            </a:r>
            <a:r>
              <a:rPr lang="ar-IQ" dirty="0" smtClean="0"/>
              <a:t>وهو إخراج حكم ما بعد (إلاّ) وما ينوب منابها من حكم ما قبلها.</a:t>
            </a:r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 smtClean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534547" y="1772816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b="1" dirty="0" smtClean="0">
                <a:solidFill>
                  <a:srgbClr val="00B0F0"/>
                </a:solidFill>
              </a:rPr>
              <a:t>الاستثناء</a:t>
            </a:r>
            <a:endParaRPr lang="ar-IQ" b="1" dirty="0">
              <a:solidFill>
                <a:srgbClr val="00B0F0"/>
              </a:solidFill>
            </a:endParaRP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195195" y="4346894"/>
            <a:ext cx="8568952" cy="131435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ar-IQ" b="1" dirty="0" smtClean="0">
                <a:solidFill>
                  <a:srgbClr val="7030A0"/>
                </a:solidFill>
              </a:rPr>
              <a:t>حكم المستثنى.</a:t>
            </a:r>
          </a:p>
          <a:p>
            <a:pPr algn="just"/>
            <a:r>
              <a:rPr lang="ar-IQ" b="1" dirty="0" smtClean="0">
                <a:solidFill>
                  <a:srgbClr val="7030A0"/>
                </a:solidFill>
              </a:rPr>
              <a:t>اقسام المستثنى.</a:t>
            </a:r>
            <a:endParaRPr lang="ar-IQ" b="1" dirty="0">
              <a:solidFill>
                <a:srgbClr val="7030A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208301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28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1_سمة Office</vt:lpstr>
      <vt:lpstr>المحاضرة الثالثة عشر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Arkan2019</dc:creator>
  <cp:lastModifiedBy>Arkan2019</cp:lastModifiedBy>
  <cp:revision>3</cp:revision>
  <dcterms:created xsi:type="dcterms:W3CDTF">2019-12-11T09:33:04Z</dcterms:created>
  <dcterms:modified xsi:type="dcterms:W3CDTF">2019-12-11T09:50:16Z</dcterms:modified>
</cp:coreProperties>
</file>